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97" r:id="rId4"/>
    <p:sldId id="296" r:id="rId5"/>
    <p:sldId id="309" r:id="rId6"/>
    <p:sldId id="316" r:id="rId7"/>
    <p:sldId id="299" r:id="rId8"/>
    <p:sldId id="300" r:id="rId9"/>
    <p:sldId id="302" r:id="rId10"/>
    <p:sldId id="303" r:id="rId11"/>
    <p:sldId id="304" r:id="rId12"/>
    <p:sldId id="305" r:id="rId13"/>
    <p:sldId id="306" r:id="rId14"/>
    <p:sldId id="317" r:id="rId15"/>
    <p:sldId id="307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81" r:id="rId29"/>
    <p:sldId id="283" r:id="rId30"/>
    <p:sldId id="269" r:id="rId31"/>
    <p:sldId id="294" r:id="rId32"/>
    <p:sldId id="295" r:id="rId33"/>
    <p:sldId id="301" r:id="rId34"/>
    <p:sldId id="270" r:id="rId35"/>
    <p:sldId id="271" r:id="rId36"/>
    <p:sldId id="272" r:id="rId37"/>
    <p:sldId id="315" r:id="rId38"/>
    <p:sldId id="273" r:id="rId39"/>
    <p:sldId id="284" r:id="rId40"/>
    <p:sldId id="286" r:id="rId41"/>
    <p:sldId id="314" r:id="rId42"/>
    <p:sldId id="287" r:id="rId43"/>
    <p:sldId id="274" r:id="rId44"/>
    <p:sldId id="275" r:id="rId45"/>
    <p:sldId id="276" r:id="rId46"/>
    <p:sldId id="277" r:id="rId47"/>
    <p:sldId id="278" r:id="rId48"/>
    <p:sldId id="288" r:id="rId49"/>
    <p:sldId id="289" r:id="rId50"/>
    <p:sldId id="290" r:id="rId51"/>
    <p:sldId id="291" r:id="rId52"/>
    <p:sldId id="310" r:id="rId53"/>
    <p:sldId id="311" r:id="rId54"/>
    <p:sldId id="312" r:id="rId55"/>
    <p:sldId id="313" r:id="rId56"/>
    <p:sldId id="292" r:id="rId57"/>
    <p:sldId id="293" r:id="rId58"/>
    <p:sldId id="308" r:id="rId59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en-b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234788" y="2174395"/>
            <a:ext cx="6661727" cy="25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D2682-50D5-4EB7-BED4-09CA6F1A3C6E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1A61-F726-44F2-B84A-FD59DC2BB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363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3810" t="18286" r="10952" b="230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2857" t="15238" r="7619" b="161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3809" t="19048" r="12381" b="20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4286" t="18286" r="8571" b="1847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544A-E6AE-498E-9F7C-E1B97CC63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CEDA5-6659-4B5A-97AE-8192CECD6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D6C15-9D65-4AC1-A48B-32C520CC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84"/>
            <a:ext cx="9144000" cy="68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04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3333" t="17524" r="8095" b="161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8796" t="6111" r="7870" b="23519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9722" t="6111" r="8449" b="15370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639" t="4444" r="8565" b="6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8449" t="4444" r="9259" b="3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6481" t="2222" r="7176" b="3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639" t="4444" r="7639" b="57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8565" t="1852" r="7870" b="648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9375" t="5556" r="9375" b="53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8218" t="1296" r="8102" b="555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639" t="4815" r="8681" b="9259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060" t="2407" r="9259" b="40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755" t="4074" r="9375" b="9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755" t="4630" r="7755" b="3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286" t="9143" r="17619" b="4762"/>
          <a:stretch>
            <a:fillRect/>
          </a:stretch>
        </p:blipFill>
        <p:spPr bwMode="auto">
          <a:xfrm>
            <a:off x="0" y="0"/>
            <a:ext cx="9215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61" b="61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609600"/>
            <a:ext cx="2667000" cy="838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0"/>
            <a:ext cx="3810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dirty="0"/>
              <a:t>Catherine’s Story</a:t>
            </a:r>
          </a:p>
          <a:p>
            <a:r>
              <a:rPr lang="en-US" sz="1900" b="1" dirty="0"/>
              <a:t>Born 6 weeks premature</a:t>
            </a:r>
          </a:p>
          <a:p>
            <a:r>
              <a:rPr lang="en-US" sz="1900" b="1" dirty="0"/>
              <a:t>7 isolated cases of seizures</a:t>
            </a:r>
          </a:p>
          <a:p>
            <a:r>
              <a:rPr lang="en-US" sz="1900" b="1" dirty="0"/>
              <a:t>Suppose to be in the bottom 10% of head, hand and feet size</a:t>
            </a:r>
          </a:p>
          <a:p>
            <a:r>
              <a:rPr lang="en-US" sz="1900" b="1" dirty="0"/>
              <a:t>Went to John Hopkins to be part of a National Rett Study</a:t>
            </a:r>
          </a:p>
          <a:p>
            <a:r>
              <a:rPr lang="en-US" sz="1900" b="1" dirty="0"/>
              <a:t>Found out that we truly have a Shaklee miracle with Catherine.</a:t>
            </a:r>
          </a:p>
          <a:p>
            <a:pPr algn="ctr">
              <a:buNone/>
            </a:pPr>
            <a:r>
              <a:rPr lang="en-US" sz="1900" b="1" dirty="0"/>
              <a:t>************</a:t>
            </a:r>
          </a:p>
          <a:p>
            <a:r>
              <a:rPr lang="en-US" sz="1900" b="1" dirty="0"/>
              <a:t>On no medications</a:t>
            </a:r>
          </a:p>
          <a:p>
            <a:r>
              <a:rPr lang="en-US" sz="1900" b="1" dirty="0"/>
              <a:t>No seizures in the past 10 years.</a:t>
            </a:r>
          </a:p>
          <a:p>
            <a:r>
              <a:rPr lang="en-US" sz="1800" b="1" dirty="0"/>
              <a:t>In the normal growth range in size</a:t>
            </a:r>
          </a:p>
          <a:p>
            <a:r>
              <a:rPr lang="en-US" sz="1900" b="1" dirty="0"/>
              <a:t>As a girl with Rett Syndrome, she is suppose to be in a wheel chair- she walks!</a:t>
            </a:r>
          </a:p>
          <a:p>
            <a:r>
              <a:rPr lang="en-US" sz="1900" b="1" dirty="0"/>
              <a:t>Her incredible physical ability, thanks to Shaklee, is Priceless!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3438" r="8334" b="10156"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FE8A69-4EDB-495D-A912-856DA405F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22"/>
            <a:ext cx="5303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755" t="3889" r="7755" b="3704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797" r="-194" b="61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1691" r="25000" b="20696"/>
          <a:stretch>
            <a:fillRect/>
          </a:stretch>
        </p:blipFill>
        <p:spPr bwMode="auto">
          <a:xfrm>
            <a:off x="685800" y="533400"/>
            <a:ext cx="8077200" cy="52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083" t="14815" r="22917" b="8889"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5833" t="15185" r="22917" b="12963"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6250" t="18148" r="23750" b="14444"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639" t="1852" r="8449" b="70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8218" t="2407" r="9144" b="57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523" t="3519" r="7986" b="29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F1E5-115B-487B-A57E-7130B3FF4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6CCB1-A797-4982-A32B-1E0866EC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E5440-772D-41EC-8A17-FF68C6D9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50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639" t="2407" r="7523" b="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16752" r="25926" b="25635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-416_2015_OppPres_p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" y="228600"/>
            <a:ext cx="8429625" cy="608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17575" r="24074" b="21519"/>
          <a:stretch>
            <a:fillRect/>
          </a:stretch>
        </p:blipFill>
        <p:spPr bwMode="auto">
          <a:xfrm>
            <a:off x="-22654" y="0"/>
            <a:ext cx="91666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CB472-F83C-49A8-8493-3023A6F5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82BE7-F6A6-4536-8C49-491CA24D6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D313C-77A9-4F7C-AB22-4570D5CF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-297"/>
            <a:ext cx="9144396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0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2514" r="26852" b="16581"/>
          <a:stretch>
            <a:fillRect/>
          </a:stretch>
        </p:blipFill>
        <p:spPr bwMode="auto">
          <a:xfrm>
            <a:off x="457200" y="685800"/>
            <a:ext cx="7924800" cy="574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8796" t="2407" r="7986" b="24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292" t="2778" r="7407" b="3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8102" t="4630" r="9375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755" t="3889" r="9028" b="11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7639" t="2037" r="8565" b="48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-416_2015_OppPres_p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408" t="20868" r="32407" b="19873"/>
          <a:stretch>
            <a:fillRect/>
          </a:stretch>
        </p:blipFill>
        <p:spPr bwMode="auto">
          <a:xfrm>
            <a:off x="838200" y="685800"/>
            <a:ext cx="731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153AAC-5C03-41CE-86FF-7AE321E9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EA67-33C2-4C03-810C-AB94F14A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D3D68-8151-421C-98A4-1355408F1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3F7DE-9383-4698-B47A-EBA420E69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87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461" t="6231" r="4206" b="165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" y="6288833"/>
            <a:ext cx="272921" cy="3732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0BDD9-8AF0-4ABD-9192-B99693CB9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59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9ECDB-C2F5-48E3-BF41-52FB052C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31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76F70-17AC-49D3-BB1C-000A8E7E6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07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79F52-2E41-4568-9FE4-1128FA34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4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3E95D-BFD2-4B57-AFA2-EAFBD32F1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5" y="0"/>
            <a:ext cx="876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4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4_OppPres_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228600"/>
            <a:ext cx="8315324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3495" t="22840" r="16898" b="12140"/>
          <a:stretch>
            <a:fillRect/>
          </a:stretch>
        </p:blipFill>
        <p:spPr bwMode="auto">
          <a:xfrm>
            <a:off x="333375" y="280987"/>
            <a:ext cx="847725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5483" t="24073" r="22781" b="16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C9F7-0C19-45FD-B040-E7A9C0BE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FDE7-089C-4A50-8F89-1C0EA273B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48CA9-637B-4F8F-99BF-B07782DE1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0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04" t="24160" r="27778" b="23165"/>
          <a:stretch>
            <a:fillRect/>
          </a:stretch>
        </p:blipFill>
        <p:spPr bwMode="auto">
          <a:xfrm>
            <a:off x="762000" y="457200"/>
            <a:ext cx="784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3337" r="25926" b="14112"/>
          <a:stretch>
            <a:fillRect/>
          </a:stretch>
        </p:blipFill>
        <p:spPr bwMode="auto">
          <a:xfrm>
            <a:off x="533400" y="457199"/>
            <a:ext cx="8305800" cy="567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Sugar and the Immune System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3333" t="16762" r="7619" b="19238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13&quot;/&gt;&lt;property id=&quot;20307&quot; value=&quot;257&quot;/&gt;&lt;/object&gt;&lt;object type=&quot;3&quot; unique_id=&quot;10006&quot;&gt;&lt;property id=&quot;20148&quot; value=&quot;5&quot;/&gt;&lt;property id=&quot;20300&quot; value=&quot;Slide 14&quot;/&gt;&lt;property id=&quot;20307&quot; value=&quot;258&quot;/&gt;&lt;/object&gt;&lt;object type=&quot;3&quot; unique_id=&quot;10007&quot;&gt;&lt;property id=&quot;20148&quot; value=&quot;5&quot;/&gt;&lt;property id=&quot;20300&quot; value=&quot;Slide 15&quot;/&gt;&lt;property id=&quot;20307&quot; value=&quot;259&quot;/&gt;&lt;/object&gt;&lt;object type=&quot;3&quot; unique_id=&quot;10008&quot;&gt;&lt;property id=&quot;20148&quot; value=&quot;5&quot;/&gt;&lt;property id=&quot;20300&quot; value=&quot;Slide 16&quot;/&gt;&lt;property id=&quot;20307&quot; value=&quot;260&quot;/&gt;&lt;/object&gt;&lt;object type=&quot;3&quot; unique_id=&quot;10009&quot;&gt;&lt;property id=&quot;20148&quot; value=&quot;5&quot;/&gt;&lt;property id=&quot;20300&quot; value=&quot;Slide 17&quot;/&gt;&lt;property id=&quot;20307&quot; value=&quot;261&quot;/&gt;&lt;/object&gt;&lt;object type=&quot;3&quot; unique_id=&quot;10010&quot;&gt;&lt;property id=&quot;20148&quot; value=&quot;5&quot;/&gt;&lt;property id=&quot;20300&quot; value=&quot;Slide 18&quot;/&gt;&lt;property id=&quot;20307&quot; value=&quot;262&quot;/&gt;&lt;/object&gt;&lt;object type=&quot;3&quot; unique_id=&quot;10011&quot;&gt;&lt;property id=&quot;20148&quot; value=&quot;5&quot;/&gt;&lt;property id=&quot;20300&quot; value=&quot;Slide 19&quot;/&gt;&lt;property id=&quot;20307&quot; value=&quot;263&quot;/&gt;&lt;/object&gt;&lt;object type=&quot;3&quot; unique_id=&quot;10012&quot;&gt;&lt;property id=&quot;20148&quot; value=&quot;5&quot;/&gt;&lt;property id=&quot;20300&quot; value=&quot;Slide 20&quot;/&gt;&lt;property id=&quot;20307&quot; value=&quot;264&quot;/&gt;&lt;/object&gt;&lt;object type=&quot;3&quot; unique_id=&quot;10013&quot;&gt;&lt;property id=&quot;20148&quot; value=&quot;5&quot;/&gt;&lt;property id=&quot;20300&quot; value=&quot;Slide 21&quot;/&gt;&lt;property id=&quot;20307&quot; value=&quot;265&quot;/&gt;&lt;/object&gt;&lt;object type=&quot;3&quot; unique_id=&quot;10014&quot;&gt;&lt;property id=&quot;20148&quot; value=&quot;5&quot;/&gt;&lt;property id=&quot;20300&quot; value=&quot;Slide 22&quot;/&gt;&lt;property id=&quot;20307&quot; value=&quot;266&quot;/&gt;&lt;/object&gt;&lt;object type=&quot;3&quot; unique_id=&quot;10015&quot;&gt;&lt;property id=&quot;20148&quot; value=&quot;5&quot;/&gt;&lt;property id=&quot;20300&quot; value=&quot;Slide 23&quot;/&gt;&lt;property id=&quot;20307&quot; value=&quot;267&quot;/&gt;&lt;/object&gt;&lt;object type=&quot;3&quot; unique_id=&quot;10016&quot;&gt;&lt;property id=&quot;20148&quot; value=&quot;5&quot;/&gt;&lt;property id=&quot;20300&quot; value=&quot;Slide 24&quot;/&gt;&lt;property id=&quot;20307&quot; value=&quot;268&quot;/&gt;&lt;/object&gt;&lt;object type=&quot;3&quot; unique_id=&quot;10017&quot;&gt;&lt;property id=&quot;20148&quot; value=&quot;5&quot;/&gt;&lt;property id=&quot;20300&quot; value=&quot;Slide 27&quot;/&gt;&lt;property id=&quot;20307&quot; value=&quot;269&quot;/&gt;&lt;/object&gt;&lt;object type=&quot;3&quot; unique_id=&quot;10018&quot;&gt;&lt;property id=&quot;20148&quot; value=&quot;5&quot;/&gt;&lt;property id=&quot;20300&quot; value=&quot;Slide 31&quot;/&gt;&lt;property id=&quot;20307&quot; value=&quot;270&quot;/&gt;&lt;/object&gt;&lt;object type=&quot;3&quot; unique_id=&quot;10019&quot;&gt;&lt;property id=&quot;20148&quot; value=&quot;5&quot;/&gt;&lt;property id=&quot;20300&quot; value=&quot;Slide 32&quot;/&gt;&lt;property id=&quot;20307&quot; value=&quot;271&quot;/&gt;&lt;/object&gt;&lt;object type=&quot;3&quot; unique_id=&quot;10020&quot;&gt;&lt;property id=&quot;20148&quot; value=&quot;5&quot;/&gt;&lt;property id=&quot;20300&quot; value=&quot;Slide 33&quot;/&gt;&lt;property id=&quot;20307&quot; value=&quot;272&quot;/&gt;&lt;/object&gt;&lt;object type=&quot;3&quot; unique_id=&quot;10021&quot;&gt;&lt;property id=&quot;20148&quot; value=&quot;5&quot;/&gt;&lt;property id=&quot;20300&quot; value=&quot;Slide 34&quot;/&gt;&lt;property id=&quot;20307&quot; value=&quot;273&quot;/&gt;&lt;/object&gt;&lt;object type=&quot;3&quot; unique_id=&quot;10022&quot;&gt;&lt;property id=&quot;20148&quot; value=&quot;5&quot;/&gt;&lt;property id=&quot;20300&quot; value=&quot;Slide 38&quot;/&gt;&lt;property id=&quot;20307&quot; value=&quot;274&quot;/&gt;&lt;/object&gt;&lt;object type=&quot;3&quot; unique_id=&quot;10023&quot;&gt;&lt;property id=&quot;20148&quot; value=&quot;5&quot;/&gt;&lt;property id=&quot;20300&quot; value=&quot;Slide 39&quot;/&gt;&lt;property id=&quot;20307&quot; value=&quot;275&quot;/&gt;&lt;/object&gt;&lt;object type=&quot;3&quot; unique_id=&quot;10024&quot;&gt;&lt;property id=&quot;20148&quot; value=&quot;5&quot;/&gt;&lt;property id=&quot;20300&quot; value=&quot;Slide 40&quot;/&gt;&lt;property id=&quot;20307&quot; value=&quot;276&quot;/&gt;&lt;/object&gt;&lt;object type=&quot;3&quot; unique_id=&quot;10025&quot;&gt;&lt;property id=&quot;20148&quot; value=&quot;5&quot;/&gt;&lt;property id=&quot;20300&quot; value=&quot;Slide 41&quot;/&gt;&lt;property id=&quot;20307&quot; value=&quot;277&quot;/&gt;&lt;/object&gt;&lt;object type=&quot;3&quot; unique_id=&quot;10026&quot;&gt;&lt;property id=&quot;20148&quot; value=&quot;5&quot;/&gt;&lt;property id=&quot;20300&quot; value=&quot;Slide 42&quot;/&gt;&lt;property id=&quot;20307&quot; value=&quot;278&quot;/&gt;&lt;/object&gt;&lt;object type=&quot;3&quot; unique_id=&quot;10974&quot;&gt;&lt;property id=&quot;20148&quot; value=&quot;5&quot;/&gt;&lt;property id=&quot;20300&quot; value=&quot;Slide 1&quot;/&gt;&lt;property id=&quot;20307&quot; value=&quot;298&quot;/&gt;&lt;/object&gt;&lt;object type=&quot;3&quot; unique_id=&quot;10975&quot;&gt;&lt;property id=&quot;20148&quot; value=&quot;5&quot;/&gt;&lt;property id=&quot;20300&quot; value=&quot;Slide 3&quot;/&gt;&lt;property id=&quot;20307&quot; value=&quot;297&quot;/&gt;&lt;/object&gt;&lt;object type=&quot;3&quot; unique_id=&quot;10976&quot;&gt;&lt;property id=&quot;20148&quot; value=&quot;5&quot;/&gt;&lt;property id=&quot;20300&quot; value=&quot;Slide 4&quot;/&gt;&lt;property id=&quot;20307&quot; value=&quot;296&quot;/&gt;&lt;/object&gt;&lt;object type=&quot;3&quot; unique_id=&quot;10977&quot;&gt;&lt;property id=&quot;20148&quot; value=&quot;5&quot;/&gt;&lt;property id=&quot;20300&quot; value=&quot;Slide 5&quot;/&gt;&lt;property id=&quot;20307&quot; value=&quot;299&quot;/&gt;&lt;/object&gt;&lt;object type=&quot;3&quot; unique_id=&quot;10978&quot;&gt;&lt;property id=&quot;20148&quot; value=&quot;5&quot;/&gt;&lt;property id=&quot;20300&quot; value=&quot;Slide 6&quot;/&gt;&lt;property id=&quot;20307&quot; value=&quot;300&quot;/&gt;&lt;/object&gt;&lt;object type=&quot;3&quot; unique_id=&quot;10979&quot;&gt;&lt;property id=&quot;20148&quot; value=&quot;5&quot;/&gt;&lt;property id=&quot;20300&quot; value=&quot;Slide 7 - &amp;quot;Sugar and the Immune System&amp;#x0D;&amp;#x0A;&amp;quot;&quot;/&gt;&lt;property id=&quot;20307&quot; value=&quot;302&quot;/&gt;&lt;/object&gt;&lt;object type=&quot;3&quot; unique_id=&quot;10980&quot;&gt;&lt;property id=&quot;20148&quot; value=&quot;5&quot;/&gt;&lt;property id=&quot;20300&quot; value=&quot;Slide 8&quot;/&gt;&lt;property id=&quot;20307&quot; value=&quot;303&quot;/&gt;&lt;/object&gt;&lt;object type=&quot;3&quot; unique_id=&quot;10981&quot;&gt;&lt;property id=&quot;20148&quot; value=&quot;5&quot;/&gt;&lt;property id=&quot;20300&quot; value=&quot;Slide 9&quot;/&gt;&lt;property id=&quot;20307&quot; value=&quot;304&quot;/&gt;&lt;/object&gt;&lt;object type=&quot;3&quot; unique_id=&quot;10982&quot;&gt;&lt;property id=&quot;20148&quot; value=&quot;5&quot;/&gt;&lt;property id=&quot;20300&quot; value=&quot;Slide 10&quot;/&gt;&lt;property id=&quot;20307&quot; value=&quot;305&quot;/&gt;&lt;/object&gt;&lt;object type=&quot;3&quot; unique_id=&quot;10983&quot;&gt;&lt;property id=&quot;20148&quot; value=&quot;5&quot;/&gt;&lt;property id=&quot;20300&quot; value=&quot;Slide 11&quot;/&gt;&lt;property id=&quot;20307&quot; value=&quot;306&quot;/&gt;&lt;/object&gt;&lt;object type=&quot;3&quot; unique_id=&quot;10984&quot;&gt;&lt;property id=&quot;20148&quot; value=&quot;5&quot;/&gt;&lt;property id=&quot;20300&quot; value=&quot;Slide 12&quot;/&gt;&lt;property id=&quot;20307&quot; value=&quot;307&quot;/&gt;&lt;/object&gt;&lt;object type=&quot;3&quot; unique_id=&quot;10985&quot;&gt;&lt;property id=&quot;20148&quot; value=&quot;5&quot;/&gt;&lt;property id=&quot;20300&quot; value=&quot;Slide 25&quot;/&gt;&lt;property id=&quot;20307&quot; value=&quot;281&quot;/&gt;&lt;/object&gt;&lt;object type=&quot;3&quot; unique_id=&quot;10986&quot;&gt;&lt;property id=&quot;20148&quot; value=&quot;5&quot;/&gt;&lt;property id=&quot;20300&quot; value=&quot;Slide 26&quot;/&gt;&lt;property id=&quot;20307&quot; value=&quot;283&quot;/&gt;&lt;/object&gt;&lt;object type=&quot;3&quot; unique_id=&quot;10987&quot;&gt;&lt;property id=&quot;20148&quot; value=&quot;5&quot;/&gt;&lt;property id=&quot;20300&quot; value=&quot;Slide 28&quot;/&gt;&lt;property id=&quot;20307&quot; value=&quot;294&quot;/&gt;&lt;/object&gt;&lt;object type=&quot;3&quot; unique_id=&quot;10988&quot;&gt;&lt;property id=&quot;20148&quot; value=&quot;5&quot;/&gt;&lt;property id=&quot;20300&quot; value=&quot;Slide 29&quot;/&gt;&lt;property id=&quot;20307&quot; value=&quot;295&quot;/&gt;&lt;/object&gt;&lt;object type=&quot;3&quot; unique_id=&quot;10989&quot;&gt;&lt;property id=&quot;20148&quot; value=&quot;5&quot;/&gt;&lt;property id=&quot;20300&quot; value=&quot;Slide 30&quot;/&gt;&lt;property id=&quot;20307&quot; value=&quot;301&quot;/&gt;&lt;/object&gt;&lt;object type=&quot;3&quot; unique_id=&quot;10990&quot;&gt;&lt;property id=&quot;20148&quot; value=&quot;5&quot;/&gt;&lt;property id=&quot;20300&quot; value=&quot;Slide 35&quot;/&gt;&lt;property id=&quot;20307&quot; value=&quot;284&quot;/&gt;&lt;/object&gt;&lt;object type=&quot;3&quot; unique_id=&quot;10991&quot;&gt;&lt;property id=&quot;20148&quot; value=&quot;5&quot;/&gt;&lt;property id=&quot;20300&quot; value=&quot;Slide 36&quot;/&gt;&lt;property id=&quot;20307&quot; value=&quot;286&quot;/&gt;&lt;/object&gt;&lt;object type=&quot;3&quot; unique_id=&quot;10992&quot;&gt;&lt;property id=&quot;20148&quot; value=&quot;5&quot;/&gt;&lt;property id=&quot;20300&quot; value=&quot;Slide 37&quot;/&gt;&lt;property id=&quot;20307&quot; value=&quot;287&quot;/&gt;&lt;/object&gt;&lt;object type=&quot;3&quot; unique_id=&quot;10994&quot;&gt;&lt;property id=&quot;20148&quot; value=&quot;5&quot;/&gt;&lt;property id=&quot;20300&quot; value=&quot;Slide 43&quot;/&gt;&lt;property id=&quot;20307&quot; value=&quot;288&quot;/&gt;&lt;/object&gt;&lt;object type=&quot;3&quot; unique_id=&quot;10995&quot;&gt;&lt;property id=&quot;20148&quot; value=&quot;5&quot;/&gt;&lt;property id=&quot;20300&quot; value=&quot;Slide 44&quot;/&gt;&lt;property id=&quot;20307&quot; value=&quot;289&quot;/&gt;&lt;/object&gt;&lt;object type=&quot;3&quot; unique_id=&quot;10996&quot;&gt;&lt;property id=&quot;20148&quot; value=&quot;5&quot;/&gt;&lt;property id=&quot;20300&quot; value=&quot;Slide 45&quot;/&gt;&lt;property id=&quot;20307&quot; value=&quot;290&quot;/&gt;&lt;/object&gt;&lt;object type=&quot;3&quot; unique_id=&quot;10997&quot;&gt;&lt;property id=&quot;20148&quot; value=&quot;5&quot;/&gt;&lt;property id=&quot;20300&quot; value=&quot;Slide 46&quot;/&gt;&lt;property id=&quot;20307&quot; value=&quot;291&quot;/&gt;&lt;/object&gt;&lt;object type=&quot;3&quot; unique_id=&quot;10998&quot;&gt;&lt;property id=&quot;20148&quot; value=&quot;5&quot;/&gt;&lt;property id=&quot;20300&quot; value=&quot;Slide 47&quot;/&gt;&lt;property id=&quot;20307&quot; value=&quot;292&quot;/&gt;&lt;/object&gt;&lt;object type=&quot;3&quot; unique_id=&quot;10999&quot;&gt;&lt;property id=&quot;20148&quot; value=&quot;5&quot;/&gt;&lt;property id=&quot;20300&quot; value=&quot;Slide 48&quot;/&gt;&lt;property id=&quot;20307&quot; value=&quot;293&quot;/&gt;&lt;/object&gt;&lt;object type=&quot;3&quot; unique_id=&quot;11050&quot;&gt;&lt;property id=&quot;20148&quot; value=&quot;5&quot;/&gt;&lt;property id=&quot;20300&quot; value=&quot;Slide 49&quot;/&gt;&lt;property id=&quot;20307&quot; value=&quot;30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105</Words>
  <Application>Microsoft Office PowerPoint</Application>
  <PresentationFormat>On-screen Show (4:3)</PresentationFormat>
  <Paragraphs>13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Sugar and the Immune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DaveandHeidi</dc:creator>
  <cp:lastModifiedBy>Dave Carlstedt</cp:lastModifiedBy>
  <cp:revision>5</cp:revision>
  <dcterms:created xsi:type="dcterms:W3CDTF">2017-06-09T03:52:05Z</dcterms:created>
  <dcterms:modified xsi:type="dcterms:W3CDTF">2018-04-25T18:23:46Z</dcterms:modified>
</cp:coreProperties>
</file>